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625B-58A3-4731-AEB3-84A6E34BF7E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1031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768D-CF60-46D8-9D31-5880C180C00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798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61BB-8EA5-4400-8372-8469E0E28CA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634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FA2-47C0-415F-A403-5DB07C11836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710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B66B-6B1E-441D-8742-64D12FCAD54C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653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373F-378E-40AD-A867-E799BBB2C8C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81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F9BD-B5C0-4827-863D-508BB262091F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352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CA3C-3BDE-413E-A737-BAD9BF54ECC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280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D935-5486-452B-BFA5-3176C6EE9C5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9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908-187F-42E9-8BCE-70E4EB6DEC5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0964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EB08-737B-4612-9A5F-1E5DA8D88054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6095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E0BD6-1206-4F0F-AAF7-9A83759C7B5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2615" y="548680"/>
            <a:ext cx="878497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Duw yw fy ngoleuni; yr Arglwydd yw f'achubwr </a:t>
            </a:r>
            <a:r>
              <a:rPr lang="cy-GB" altLang="cy-GB" sz="4000" dirty="0" err="1">
                <a:solidFill>
                  <a:schemeClr val="bg1"/>
                </a:solidFill>
                <a:latin typeface="Arial" pitchFamily="34" charset="0"/>
              </a:rPr>
              <a:t>cryf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Duw yw caer fy mywyd, does neb yn gallu 'nychryn 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Ceisiais un peth gan fy Nuw,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Yn ei dŷ gad imi fyw,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I syllu ar ei harddwch, a'i </a:t>
            </a:r>
            <a:r>
              <a:rPr lang="cy-GB" altLang="cy-GB" sz="4000" dirty="0" err="1">
                <a:solidFill>
                  <a:schemeClr val="bg1"/>
                </a:solidFill>
                <a:latin typeface="Arial" pitchFamily="34" charset="0"/>
              </a:rPr>
              <a:t>geisio</a:t>
            </a:r>
            <a:r>
              <a:rPr lang="cy-GB" altLang="cy-GB" sz="4000" dirty="0">
                <a:solidFill>
                  <a:schemeClr val="bg1"/>
                </a:solidFill>
                <a:latin typeface="Arial" pitchFamily="34" charset="0"/>
              </a:rPr>
              <a:t> yn ei deml bob dydd.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3528" y="361510"/>
            <a:ext cx="838956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nghadw'n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gysgod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pan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ddaw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dyddiau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gwael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A'm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cuddio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babell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a'm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codi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fry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gadarn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graig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Codaf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fi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mhen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awr</a:t>
            </a: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Uwch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gelynion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bob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llaw</a:t>
            </a: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Canaf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a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chanmolaf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mewn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gorfoledd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hael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y-GB" sz="40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30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3528" y="332656"/>
            <a:ext cx="853358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Gwranda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 pan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alwaf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;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trugarog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un, o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ateb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fi.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Ceisia'i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wyneb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Ef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,'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meddai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nghalon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fach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amdanat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Ceisiaf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di, o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mawr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Paid â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chefnu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arna'i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nawr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Ti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fu'n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gymorth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mi, '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Ngwaredwr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; paid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â'm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gadael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altLang="cy-GB" sz="4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27249" y="5805264"/>
            <a:ext cx="535781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24125" y="6027222"/>
            <a:ext cx="647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cy-GB" sz="1800" dirty="0">
                <a:solidFill>
                  <a:schemeClr val="bg1"/>
                </a:solidFill>
                <a:latin typeface="Arial" pitchFamily="34" charset="0"/>
              </a:rPr>
              <a:t>Salm 27:1, 4-9  addas. Cass Meurig </a:t>
            </a:r>
            <a:endParaRPr lang="en-GB" altLang="cy-GB" sz="1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33</cp:revision>
  <dcterms:created xsi:type="dcterms:W3CDTF">2004-06-14T19:13:38Z</dcterms:created>
  <dcterms:modified xsi:type="dcterms:W3CDTF">2016-06-13T14:02:59Z</dcterms:modified>
</cp:coreProperties>
</file>